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4" r:id="rId4"/>
  </p:sldMasterIdLst>
  <p:sldIdLst>
    <p:sldId id="256" r:id="rId5"/>
    <p:sldId id="257" r:id="rId6"/>
    <p:sldId id="258" r:id="rId7"/>
    <p:sldId id="259" r:id="rId8"/>
    <p:sldId id="260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1E42"/>
    <a:srgbClr val="E2DED9"/>
    <a:srgbClr val="FDFDFD"/>
    <a:srgbClr val="DEDB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7464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7464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13821" y="6370429"/>
            <a:ext cx="3500715" cy="309201"/>
          </a:xfrm>
        </p:spPr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77464" y="6370430"/>
            <a:ext cx="4973915" cy="309201"/>
          </a:xfrm>
        </p:spPr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77464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400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6069" y="6332578"/>
            <a:ext cx="4315852" cy="320123"/>
          </a:xfrm>
        </p:spPr>
        <p:txBody>
          <a:bodyPr/>
          <a:lstStyle>
            <a:lvl1pPr algn="r">
              <a:defRPr/>
            </a:lvl1pPr>
          </a:lstStyle>
          <a:p>
            <a:fld id="{2D202488-4139-4052-B998-251C9C912739}" type="datetimeFigureOut">
              <a:rPr lang="en-US" smtClean="0"/>
              <a:pPr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6332578"/>
            <a:ext cx="5541004" cy="320931"/>
          </a:xfrm>
        </p:spPr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58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C414FF1F-6558-4E39-87DB-276E44F5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88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0777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80777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136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2239" y="2161853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8679" y="2168318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15607D-9DE2-4687-AAF8-EF2427252A90}"/>
              </a:ext>
            </a:extLst>
          </p:cNvPr>
          <p:cNvCxnSpPr/>
          <p:nvPr userDrawn="1"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2F96D46B-C1B8-46AB-87DF-61A8058B1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7315" y="1950795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7315" y="2755515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2486" y="1954249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486" y="2752737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84AA55-1960-47F4-BA3C-E97A6F2D0B19}"/>
              </a:ext>
            </a:extLst>
          </p:cNvPr>
          <p:cNvCxnSpPr/>
          <p:nvPr userDrawn="1"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09471694-1220-4CFC-A31F-622E5D3DE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49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B55B52-B62C-4800-AAC1-B15AF2FE1F45}"/>
              </a:ext>
            </a:extLst>
          </p:cNvPr>
          <p:cNvCxnSpPr/>
          <p:nvPr userDrawn="1"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3DF0054B-B64C-418E-A1B8-428EE4A1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55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5246" y="1645522"/>
            <a:ext cx="5807176" cy="3840852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0909" y="1645522"/>
            <a:ext cx="3600000" cy="3836725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C09F73-0AD6-4A1E-A331-75A00B808982}"/>
              </a:ext>
            </a:extLst>
          </p:cNvPr>
          <p:cNvCxnSpPr/>
          <p:nvPr userDrawn="1"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1B74F78C-6D32-47C3-ABB2-6E7092A9C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allery "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0394" y="3128470"/>
            <a:ext cx="3024000" cy="190656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3638" y="5144980"/>
            <a:ext cx="3036438" cy="807405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02488-4139-4052-B998-251C9C912739}" type="datetimeFigureOut">
              <a:rPr lang="en-US" smtClean="0"/>
              <a:t>12/3/2018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Footer Here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C09F73-0AD6-4A1E-A331-75A00B808982}"/>
              </a:ext>
            </a:extLst>
          </p:cNvPr>
          <p:cNvCxnSpPr/>
          <p:nvPr userDrawn="1"/>
        </p:nvCxnSpPr>
        <p:spPr>
          <a:xfrm>
            <a:off x="1292239" y="1486603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DE9A20D-024F-4A17-9B20-526AA403725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02108" y="3128470"/>
            <a:ext cx="3024000" cy="190656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7D8F60F-F9DD-4AAC-BF28-C004CCDF2D6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873638" y="3128470"/>
            <a:ext cx="3024000" cy="190656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F09FDD8-5B1C-4AAA-8EEC-0A77C9E477D1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595889" y="5144979"/>
            <a:ext cx="3036438" cy="807405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6DF0B7E-E17E-4875-966D-4DE67F755B7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306587" y="5144978"/>
            <a:ext cx="3036438" cy="807405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85D963-B130-47E9-AFCC-AEBED2B1155B}"/>
              </a:ext>
            </a:extLst>
          </p:cNvPr>
          <p:cNvCxnSpPr>
            <a:cxnSpLocks/>
          </p:cNvCxnSpPr>
          <p:nvPr userDrawn="1"/>
        </p:nvCxnSpPr>
        <p:spPr>
          <a:xfrm>
            <a:off x="4484077" y="5144978"/>
            <a:ext cx="0" cy="807405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FA9B6CF-713A-4942-BE35-A61AFCDDFD3D}"/>
              </a:ext>
            </a:extLst>
          </p:cNvPr>
          <p:cNvCxnSpPr>
            <a:cxnSpLocks/>
          </p:cNvCxnSpPr>
          <p:nvPr userDrawn="1"/>
        </p:nvCxnSpPr>
        <p:spPr>
          <a:xfrm>
            <a:off x="7757747" y="5144978"/>
            <a:ext cx="0" cy="807405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3809A32-C7A4-4739-994B-BE492F855A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0908" y="1617663"/>
            <a:ext cx="9618391" cy="1336675"/>
          </a:xfrm>
        </p:spPr>
        <p:txBody>
          <a:bodyPr>
            <a:no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C1ABD52-D5FE-4FC2-8449-5DA0E52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03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screen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4363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4363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96923" y="6340793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2D202488-4139-4052-B998-251C9C912739}" type="datetimeFigureOut">
              <a:rPr lang="en-US" smtClean="0"/>
              <a:pPr/>
              <a:t>12/3/2018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4364" y="6339730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ZA"/>
              <a:t>Add Footer Here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587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6" r:id="rId9"/>
    <p:sldLayoutId id="214748369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A56C-7A25-4BD4-AA72-5256E68BE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4708" y="810611"/>
            <a:ext cx="8945954" cy="2541431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FT6x06 Capacitive Touch </a:t>
            </a:r>
            <a:r>
              <a:rPr lang="en-US" sz="5400" dirty="0" smtClean="0"/>
              <a:t>Driver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CF363-1123-45B1-8A9A-ABCDA40EF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464" y="3575164"/>
            <a:ext cx="8637072" cy="977621"/>
          </a:xfrm>
        </p:spPr>
        <p:txBody>
          <a:bodyPr/>
          <a:lstStyle/>
          <a:p>
            <a:r>
              <a:rPr lang="en-US" sz="2400" dirty="0" smtClean="0">
                <a:solidFill>
                  <a:srgbClr val="0000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By: Karan Raj kanwar</a:t>
            </a:r>
            <a:endParaRPr lang="en-US" sz="2400" dirty="0">
              <a:solidFill>
                <a:srgbClr val="00000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29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2" cstate="screen">
            <a:alphaModFix amt="4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CD3E-5E33-4EB5-A2CE-C636605E6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3" y="804520"/>
            <a:ext cx="9603275" cy="666834"/>
          </a:xfrm>
        </p:spPr>
        <p:txBody>
          <a:bodyPr/>
          <a:lstStyle/>
          <a:p>
            <a:pPr algn="ctr"/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0199F-A274-44C6-BF37-784A855E6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3" y="1791143"/>
            <a:ext cx="9603275" cy="3450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 point of the project is to create a portable display that showcase’s </a:t>
            </a:r>
            <a:r>
              <a:rPr lang="en-US" dirty="0"/>
              <a:t>the </a:t>
            </a:r>
            <a:r>
              <a:rPr lang="en-US" dirty="0" smtClean="0"/>
              <a:t>database data </a:t>
            </a:r>
            <a:r>
              <a:rPr lang="en-US" dirty="0"/>
              <a:t>in a clean UI which explains current or previous track record. </a:t>
            </a:r>
            <a:r>
              <a:rPr lang="en-US" dirty="0" smtClean="0"/>
              <a:t> The track record consists of source of  transportation, average speed ,date, and the screens touch's. The </a:t>
            </a:r>
            <a:r>
              <a:rPr lang="en-US" dirty="0"/>
              <a:t>app will allow the dashboard UI to be customized, or the mobile device itself can be used as the digital dashboard.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CD3E-5E33-4EB5-A2CE-C636605E6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3" y="804519"/>
            <a:ext cx="9603275" cy="683459"/>
          </a:xfrm>
        </p:spPr>
        <p:txBody>
          <a:bodyPr/>
          <a:lstStyle/>
          <a:p>
            <a:pPr algn="ctr"/>
            <a:r>
              <a:rPr lang="en-US" dirty="0" smtClean="0"/>
              <a:t>Budget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259" t="20631" r="33146" b="5225"/>
          <a:stretch/>
        </p:blipFill>
        <p:spPr>
          <a:xfrm>
            <a:off x="1744086" y="1487978"/>
            <a:ext cx="8703828" cy="537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3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CD3E-5E33-4EB5-A2CE-C636605E6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3" y="881149"/>
            <a:ext cx="9603275" cy="60682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" t="9073" r="159" b="12954"/>
          <a:stretch/>
        </p:blipFill>
        <p:spPr>
          <a:xfrm>
            <a:off x="1066800" y="1620253"/>
            <a:ext cx="10058400" cy="441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3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9E978-9605-417C-951F-53F4926CF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909" y="798974"/>
            <a:ext cx="9610182" cy="601226"/>
          </a:xfrm>
        </p:spPr>
        <p:txBody>
          <a:bodyPr/>
          <a:lstStyle/>
          <a:p>
            <a:pPr algn="ctr"/>
            <a:r>
              <a:rPr lang="en-US" dirty="0" smtClean="0"/>
              <a:t>Enclosure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24C14A-E496-4FF0-8939-7E31F6B95C48}"/>
              </a:ext>
            </a:extLst>
          </p:cNvPr>
          <p:cNvSpPr txBox="1">
            <a:spLocks/>
          </p:cNvSpPr>
          <p:nvPr/>
        </p:nvSpPr>
        <p:spPr>
          <a:xfrm>
            <a:off x="5048983" y="5510822"/>
            <a:ext cx="5901227" cy="778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600"/>
              </a:spcBef>
            </a:pPr>
            <a:endParaRPr lang="en-US" sz="14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52" r="30602"/>
          <a:stretch/>
        </p:blipFill>
        <p:spPr>
          <a:xfrm rot="5400000">
            <a:off x="4346916" y="857171"/>
            <a:ext cx="2310061" cy="39245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0" r="20366"/>
          <a:stretch/>
        </p:blipFill>
        <p:spPr>
          <a:xfrm rot="5400000">
            <a:off x="624947" y="1075198"/>
            <a:ext cx="2310062" cy="348854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707" y="3972570"/>
            <a:ext cx="3844665" cy="288349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26439" y="2190508"/>
            <a:ext cx="5332069" cy="399905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4"/>
          <a:stretch/>
        </p:blipFill>
        <p:spPr>
          <a:xfrm>
            <a:off x="3895771" y="3970639"/>
            <a:ext cx="4210327" cy="288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98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F222A-0050-42E6-8C3E-86E3C365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909" y="798974"/>
            <a:ext cx="9610182" cy="601226"/>
          </a:xfrm>
        </p:spPr>
        <p:txBody>
          <a:bodyPr/>
          <a:lstStyle/>
          <a:p>
            <a:pPr algn="ctr"/>
            <a:r>
              <a:rPr lang="en-US" dirty="0" smtClean="0"/>
              <a:t>My device I2c address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" t="13099" r="2456" b="5965"/>
          <a:stretch/>
        </p:blipFill>
        <p:spPr>
          <a:xfrm>
            <a:off x="2313833" y="1604211"/>
            <a:ext cx="7564333" cy="480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294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3" y="804520"/>
            <a:ext cx="9603275" cy="641896"/>
          </a:xfrm>
        </p:spPr>
        <p:txBody>
          <a:bodyPr/>
          <a:lstStyle/>
          <a:p>
            <a:pPr algn="ctr"/>
            <a:r>
              <a:rPr lang="en-CA" dirty="0" smtClean="0"/>
              <a:t>Touchscreen event </a:t>
            </a:r>
            <a:r>
              <a:rPr lang="en-CA" dirty="0"/>
              <a:t>demonstration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69841"/>
            <a:ext cx="5812863" cy="43596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73" y="1762025"/>
            <a:ext cx="5823284" cy="43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363" y="804520"/>
            <a:ext cx="9603275" cy="666834"/>
          </a:xfrm>
        </p:spPr>
        <p:txBody>
          <a:bodyPr/>
          <a:lstStyle/>
          <a:p>
            <a:pPr algn="ctr"/>
            <a:r>
              <a:rPr lang="en-CA" dirty="0" smtClean="0"/>
              <a:t>Previous Course Knowledge</a:t>
            </a:r>
            <a:endParaRPr lang="en-CA" dirty="0"/>
          </a:p>
        </p:txBody>
      </p:sp>
      <p:sp>
        <p:nvSpPr>
          <p:cNvPr id="3" name="Rectangle 2"/>
          <p:cNvSpPr/>
          <p:nvPr/>
        </p:nvSpPr>
        <p:spPr>
          <a:xfrm>
            <a:off x="753978" y="1773250"/>
            <a:ext cx="1084446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CENG </a:t>
            </a:r>
            <a:r>
              <a:rPr lang="en-US" sz="2000" dirty="0"/>
              <a:t>252 – Embedded Systems </a:t>
            </a:r>
            <a:r>
              <a:rPr lang="en-US" sz="2000" dirty="0" smtClean="0"/>
              <a:t>–</a:t>
            </a:r>
            <a:r>
              <a:rPr lang="en-US" sz="2000" dirty="0"/>
              <a:t>we used the </a:t>
            </a:r>
            <a:r>
              <a:rPr lang="en-US" sz="2000" dirty="0" smtClean="0"/>
              <a:t>BME </a:t>
            </a:r>
            <a:r>
              <a:rPr lang="en-US" sz="2000" dirty="0"/>
              <a:t>280 </a:t>
            </a:r>
            <a:r>
              <a:rPr lang="en-US" sz="2000" dirty="0" smtClean="0"/>
              <a:t>and the raspberry pi. Most of the knowledge I have on the raspberry pi is from that course. Understanding VNC, navigating around its file system and running programs on it.</a:t>
            </a:r>
          </a:p>
          <a:p>
            <a:endParaRPr lang="en-US" sz="2000" dirty="0" smtClean="0"/>
          </a:p>
          <a:p>
            <a:r>
              <a:rPr lang="en-US" sz="2000" dirty="0" smtClean="0"/>
              <a:t>WRIT 220 </a:t>
            </a:r>
            <a:r>
              <a:rPr lang="en-US" sz="2000" dirty="0"/>
              <a:t>– Writing Skills  </a:t>
            </a:r>
            <a:r>
              <a:rPr lang="en-US" sz="2000" dirty="0" smtClean="0"/>
              <a:t>- We wrote technical </a:t>
            </a:r>
            <a:r>
              <a:rPr lang="en-CA" sz="2000" dirty="0" smtClean="0"/>
              <a:t>documents and research reports with the appropriate sources, content and layout. This helped me for when creating the weekly blog</a:t>
            </a:r>
          </a:p>
          <a:p>
            <a:endParaRPr lang="en-CA" sz="2000" dirty="0"/>
          </a:p>
          <a:p>
            <a:r>
              <a:rPr lang="en-CA" sz="2000" dirty="0" smtClean="0"/>
              <a:t>CENG 251 – UNIX Internals – We learned UNIX commands and how to navigate though terminal with ease. This came in handy when I was configuring my Pi for the first time.</a:t>
            </a:r>
            <a:endParaRPr lang="en-GB" sz="2000" dirty="0"/>
          </a:p>
          <a:p>
            <a:endParaRPr lang="en-US" dirty="0" smtClean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75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41716" y="1554480"/>
            <a:ext cx="56027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8000" dirty="0" smtClean="0"/>
              <a:t>Thank You For Listening</a:t>
            </a:r>
            <a:endParaRPr lang="en-CA" sz="8000" dirty="0"/>
          </a:p>
        </p:txBody>
      </p:sp>
    </p:spTree>
    <p:extLst>
      <p:ext uri="{BB962C8B-B14F-4D97-AF65-F5344CB8AC3E}">
        <p14:creationId xmlns:p14="http://schemas.microsoft.com/office/powerpoint/2010/main" val="207579014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Custom 10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Default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>
    <a:spDef>
      <a:spPr>
        <a:solidFill>
          <a:srgbClr val="B71E4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31750"/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y Invention_SL - v4" id="{967A0141-51FB-47EA-A223-61446FEA6A0D}" vid="{99189E50-2190-49F7-9BBD-B37E57739D5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6B76F2-1AE1-4A2A-A5B3-D462CC5E81F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30ECC70E-6674-4337-B48B-AF4F8832F1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BAE40F-4B14-4E0B-9265-745AD5E2D4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My invention presentation</Template>
  <TotalTime>0</TotalTime>
  <Words>208</Words>
  <Application>Microsoft Office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Comic Sans MS</vt:lpstr>
      <vt:lpstr>Gill Sans MT</vt:lpstr>
      <vt:lpstr>Tahoma</vt:lpstr>
      <vt:lpstr>Gallery</vt:lpstr>
      <vt:lpstr>FT6x06 Capacitive Touch Driver</vt:lpstr>
      <vt:lpstr>Proposal</vt:lpstr>
      <vt:lpstr>Budget</vt:lpstr>
      <vt:lpstr>Schedule</vt:lpstr>
      <vt:lpstr>Enclosure</vt:lpstr>
      <vt:lpstr>My device I2c address</vt:lpstr>
      <vt:lpstr>Touchscreen event demonstration</vt:lpstr>
      <vt:lpstr>Previous Course Knowledge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2018-12-03T15:59:14Z</dcterms:created>
  <dcterms:modified xsi:type="dcterms:W3CDTF">2018-12-03T19:00:16Z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